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088;&#1077;&#1083;&#1072;&#1082;&#1089;%20&#1076;&#1083;&#1103;%20&#1088;&#1080;&#1089;&#1086;&#1074;&#1072;&#1085;&#1080;&#1103;.av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&#1048;&#1085;&#1089;&#1090;&#1088;&#1091;&#1084;&#1077;&#1085;&#1090;&#1072;&#1083;&#1100;&#1085;&#1072;&#1103;%20&#1084;&#1091;&#1079;&#1099;&#1082;&#1072;%203&#1047;%20&#8211;%20&#1056;&#1045;&#1051;&#1040;&#1050;&#1057;%20&#1044;&#1051;&#1071;%20&#1044;&#1059;&#1064;&#1048;%20(www.petamusic.ru).mp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2;&#1040;&#1058;&#1045;&#1056;&#1048;&#1040;&#1051;%20&#1053;&#1040;%20&#1040;&#1058;&#1058;&#1045;&#1057;&#1058;&#1040;&#1062;&#1048;&#1070;\&#1088;&#1086;&#1076;&#1080;&#1090;&#1077;&#1083;&#1080;\&#1085;&#1077;&#1090;&#1088;&#1072;&#1076;&#1080;&#1094;&#1080;&#1086;&#1085;&#1085;&#1086;&#1077;%20&#1088;&#1080;&#1089;&#1086;&#1074;&#1072;&#1085;&#1080;&#1077;\Detskaya_pesenka_-_Iz_multika_(xMusic.me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500306"/>
            <a:ext cx="7715304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Мастер-класс для родителей</a:t>
            </a:r>
            <a:br>
              <a:rPr lang="ru-RU" sz="40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0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средняя группа</a:t>
            </a:r>
            <a:br>
              <a:rPr lang="ru-RU" sz="40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54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«Нетрадиционные </a:t>
            </a:r>
            <a:endParaRPr lang="ru-RU" sz="5400" b="1" cap="all" dirty="0" smtClean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техники </a:t>
            </a:r>
            <a:r>
              <a:rPr lang="ru-RU" sz="54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рисования»</a:t>
            </a:r>
            <a:endParaRPr lang="ru-RU" sz="54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428604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Техника «</a:t>
            </a:r>
            <a:r>
              <a:rPr lang="ru-RU" b="1" i="1" dirty="0" err="1" smtClean="0">
                <a:solidFill>
                  <a:srgbClr val="0000FF"/>
                </a:solidFill>
                <a:latin typeface="Bookman Old Style" pitchFamily="18" charset="0"/>
              </a:rPr>
              <a:t>Пластилинографика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»</a:t>
            </a: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8194" name="Picture 2" descr="http://mbdou464.caduk.ru/images/p54_cci03022014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1500174"/>
            <a:ext cx="3220068" cy="2571768"/>
          </a:xfrm>
          <a:prstGeom prst="rect">
            <a:avLst/>
          </a:prstGeom>
          <a:noFill/>
        </p:spPr>
      </p:pic>
      <p:sp>
        <p:nvSpPr>
          <p:cNvPr id="8196" name="AutoShape 4" descr="http://ldpr35.ru/photos/netraditsionnye-sposoby-risovaniya-kakogo-tsveta-vesna-dlya-detey-3-let-35340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://ldpr35.ru/photos/netraditsionnye-sposoby-risovaniya-kakogo-tsveta-vesna-dlya-detey-3-let-35340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://www.maam.ru/upload/blogs/2cfc11b7a59440d083a598cf1c85f133.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571612"/>
            <a:ext cx="3295636" cy="247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2" name="Picture 10" descr="http://madou10com.ucoz.ru/administ/platnie_uslugi/detsad-13925617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4286256"/>
            <a:ext cx="2999844" cy="2248532"/>
          </a:xfrm>
          <a:prstGeom prst="rect">
            <a:avLst/>
          </a:prstGeom>
          <a:noFill/>
        </p:spPr>
      </p:pic>
      <p:pic>
        <p:nvPicPr>
          <p:cNvPr id="9" name="Picture 2" descr="http://mbdou464.caduk.ru/images/p54_cci03022014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1428736"/>
            <a:ext cx="322006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0" descr="http://madou10com.ucoz.ru/administ/platnie_uslugi/detsad-13925617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4214818"/>
            <a:ext cx="2999844" cy="224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Техника «Мыльные пузыри»</a:t>
            </a: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7170" name="Picture 2" descr="http://boum-show.ru/wp-content/uploads/2015/06/zLWrZwI9GZ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142984"/>
            <a:ext cx="3846517" cy="258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://festival.1september.ru/articles/615665/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200525" cy="27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http://avatars.mds.yandex.net/get-afishanew/23222/8c11136e5aa441500927d81b8c42200e/800x45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857628"/>
            <a:ext cx="3695675" cy="2771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Техника  «Печатание»</a:t>
            </a: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https://s-media-cache-ak0.pinimg.com/474x/79/1f/1c/791f1cc2daba550beac04800885e61a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142984"/>
            <a:ext cx="3014652" cy="250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www.uaua.info/pictures_ckfinder/images/6(40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214422"/>
            <a:ext cx="3609960" cy="2659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http://tutknow.ru/uploads/posts/2016-10/1475308167_foto-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4071942"/>
            <a:ext cx="298927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Техника «Мятая бумага»</a:t>
            </a: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http://lisyata.ru/wp-content/uploads/2013/02/risuem-po-mjatoj-bumage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071546"/>
            <a:ext cx="240343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lisyata.ru/wp-content/uploads/2013/02/risuem-po-mjatoj-bumage-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1214422"/>
            <a:ext cx="4338807" cy="269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http://www.maam.ru/upload/blogs/detsad-402762-14510701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4214818"/>
            <a:ext cx="423229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Техника «</a:t>
            </a:r>
            <a:r>
              <a:rPr lang="ru-RU" b="1" i="1" dirty="0" err="1" smtClean="0">
                <a:solidFill>
                  <a:srgbClr val="0000FF"/>
                </a:solidFill>
                <a:latin typeface="Bookman Old Style" pitchFamily="18" charset="0"/>
              </a:rPr>
              <a:t>Тычкование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»</a:t>
            </a: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3075" name="Picture 3" descr="http://img3.proshkolu.ru/content/media/pic/std/2000000/1963000/1962625-f1ebfadd9220ccf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214422"/>
            <a:ext cx="3714744" cy="2646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https://i07.fotocdn.net/s10/153/public_pin_l/177/24531887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4000504"/>
            <a:ext cx="3598872" cy="258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http://rstart.com.ua/images/statti/razvitie-malishey/podelki-s-detmi-risuem-vatnimi-palochkami/01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71546"/>
            <a:ext cx="3810000" cy="271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Техника 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«</a:t>
            </a:r>
            <a:r>
              <a:rPr lang="ru-RU" b="1" i="1" dirty="0" err="1" smtClean="0">
                <a:solidFill>
                  <a:srgbClr val="0000FF"/>
                </a:solidFill>
                <a:latin typeface="Bookman Old Style" pitchFamily="18" charset="0"/>
              </a:rPr>
              <a:t>Кляксография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 с ниточкой»</a:t>
            </a: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http://images.myshared.ru/9/905007/slide_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14488"/>
            <a:ext cx="2786082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academy.dviger.com/public/user_files/blog/users/1884/%D1%83%D1%80%D0%BE%D0%BA%2011/IMG_22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500174"/>
            <a:ext cx="3124171" cy="234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mbdou-38lykino.caduk.ru/images/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4071942"/>
            <a:ext cx="3214710" cy="238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Техника «</a:t>
            </a:r>
            <a:r>
              <a:rPr lang="ru-RU" b="1" i="1" dirty="0" err="1" smtClean="0">
                <a:solidFill>
                  <a:srgbClr val="0000FF"/>
                </a:solidFill>
                <a:latin typeface="Bookman Old Style" pitchFamily="18" charset="0"/>
              </a:rPr>
              <a:t>Набрызг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»</a:t>
            </a: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://suhobuzimo4ds.ru/sites/default/files/wisywig_images/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71546"/>
            <a:ext cx="3500422" cy="2625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kladraz.ru/images/9(59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000108"/>
            <a:ext cx="3809984" cy="285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4.bp.blogspot.com/-ng4PicuY1Ho/U1kpMSY3tDI/AAAAAAAAAFg/G6sTDxQUbGc/s1600/%D0%BF%D0%B5%D1%87%D0%B0%D1%82%D1%8C+%D0%BF%D0%BE+%D1%82%D1%80%D0%B0%D1%84%D0%B0%D1%80%D0%B5%D1%82%D1%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929066"/>
            <a:ext cx="2381245" cy="263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Практическая часть.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i="1" u="sng" dirty="0" smtClean="0">
                <a:solidFill>
                  <a:srgbClr val="C00000"/>
                </a:solidFill>
                <a:hlinkClick r:id="rId2" action="ppaction://hlinkfile"/>
              </a:rPr>
              <a:t>Рисование </a:t>
            </a:r>
            <a:r>
              <a:rPr lang="ru-RU" b="1" i="1" u="sng" dirty="0" smtClean="0">
                <a:solidFill>
                  <a:srgbClr val="C00000"/>
                </a:solidFill>
                <a:hlinkClick r:id="rId2" action="ppaction://hlinkfile"/>
              </a:rPr>
              <a:t>на молоке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— цельное молоко (не обезжиренное, берется жирное молоко)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— разведенные в воде красители, пищевые или для ткани. Их можно приобрести в магазинах для художников или взять порошок и растворить в воде самим.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— плоская тарелка или неглубокий лоток</a:t>
            </a:r>
            <a:r>
              <a:rPr lang="ru-RU" b="1" dirty="0" smtClean="0">
                <a:solidFill>
                  <a:srgbClr val="000099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— </a:t>
            </a:r>
            <a:r>
              <a:rPr lang="ru-RU" b="1" dirty="0" smtClean="0">
                <a:solidFill>
                  <a:srgbClr val="000099"/>
                </a:solidFill>
              </a:rPr>
              <a:t>жидкое мыло или средство для мытья посуды.</a:t>
            </a:r>
          </a:p>
          <a:p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allpaper-gallery.net/images/pretty-nature-wallpapers/pretty-nature-wallpapers-2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1195" y="285728"/>
            <a:ext cx="7933206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214414" y="857232"/>
            <a:ext cx="62151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5400" b="0" cap="none" spc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нимание!</a:t>
            </a:r>
            <a:endParaRPr lang="ru-RU" sz="5400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0099"/>
                </a:solidFill>
              </a:rPr>
              <a:t>"Истоки способностей и дарования детей — на кончиках их пальцев. От пальцев, образно говоря, идут тончайшие нити — ручейки, которые питают источник творческой мысли. Другими словами, чем больше мастерства в детской руке, тем умнее ребенок"</a:t>
            </a:r>
            <a:endParaRPr lang="ru-RU" b="1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b="1" i="1" dirty="0" smtClean="0"/>
              <a:t>						В.А.Сухомлинский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0000FF"/>
                </a:solidFill>
              </a:rPr>
              <a:t>«Давайте поздороваемся</a:t>
            </a:r>
            <a:r>
              <a:rPr lang="ru-RU" sz="4000" b="1" i="1" dirty="0" smtClean="0">
                <a:solidFill>
                  <a:srgbClr val="0000FF"/>
                </a:solidFill>
              </a:rPr>
              <a:t>»</a:t>
            </a:r>
            <a:endParaRPr lang="ru-RU" sz="4000" dirty="0">
              <a:solidFill>
                <a:srgbClr val="0000FF"/>
              </a:solidFill>
            </a:endParaRPr>
          </a:p>
        </p:txBody>
      </p:sp>
      <p:pic>
        <p:nvPicPr>
          <p:cNvPr id="15362" name="Picture 2" descr="Привет, здравствуй, приветствую Звездочка здоровается, поднимая котелок смайлик гиф анимация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928802"/>
            <a:ext cx="3357586" cy="3357586"/>
          </a:xfrm>
          <a:prstGeom prst="rect">
            <a:avLst/>
          </a:prstGeom>
          <a:noFill/>
        </p:spPr>
      </p:pic>
      <p:pic>
        <p:nvPicPr>
          <p:cNvPr id="5" name="Detskaya_pesenka_-_Iz_multik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358214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9690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Проведение занятий с использованием нетрадиционных техник: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29684" cy="5214974"/>
          </a:xfrm>
        </p:spPr>
        <p:txBody>
          <a:bodyPr>
            <a:noAutofit/>
          </a:bodyPr>
          <a:lstStyle/>
          <a:p>
            <a:pPr lvl="0"/>
            <a:r>
              <a:rPr lang="ru-RU" sz="1600" b="1" dirty="0" smtClean="0"/>
              <a:t>Способствует снятию детских страхов;</a:t>
            </a:r>
          </a:p>
          <a:p>
            <a:pPr lvl="0"/>
            <a:r>
              <a:rPr lang="ru-RU" sz="1600" b="1" dirty="0" smtClean="0"/>
              <a:t>Развивает уверенность в своих силах;</a:t>
            </a:r>
          </a:p>
          <a:p>
            <a:pPr lvl="0"/>
            <a:r>
              <a:rPr lang="ru-RU" sz="1600" b="1" dirty="0" smtClean="0"/>
              <a:t>Развивает пространственное мышление;</a:t>
            </a:r>
          </a:p>
          <a:p>
            <a:pPr lvl="0"/>
            <a:r>
              <a:rPr lang="ru-RU" sz="1600" b="1" dirty="0" smtClean="0"/>
              <a:t>Учит детей свободно выражать свой замысел;</a:t>
            </a:r>
          </a:p>
          <a:p>
            <a:pPr lvl="0"/>
            <a:r>
              <a:rPr lang="ru-RU" sz="1600" b="1" dirty="0" smtClean="0"/>
              <a:t>Побуждает детей к творческим поискам и решениям;</a:t>
            </a:r>
          </a:p>
          <a:p>
            <a:pPr lvl="0"/>
            <a:r>
              <a:rPr lang="ru-RU" sz="1600" b="1" dirty="0" smtClean="0"/>
              <a:t>Учит детей работать с разнообразным материалом;</a:t>
            </a:r>
          </a:p>
          <a:p>
            <a:pPr lvl="0"/>
            <a:r>
              <a:rPr lang="ru-RU" sz="1600" b="1" dirty="0" smtClean="0"/>
              <a:t>Развивает чувство композиции, ритма,  колорита,  </a:t>
            </a:r>
            <a:r>
              <a:rPr lang="ru-RU" sz="1600" b="1" dirty="0" err="1" smtClean="0"/>
              <a:t>цветовосприятия</a:t>
            </a:r>
            <a:r>
              <a:rPr lang="ru-RU" sz="1600" b="1" dirty="0" smtClean="0"/>
              <a:t>, чувство фактурности и объёмности;</a:t>
            </a:r>
          </a:p>
          <a:p>
            <a:pPr lvl="0"/>
            <a:r>
              <a:rPr lang="ru-RU" sz="1600" b="1" dirty="0" smtClean="0"/>
              <a:t>Развивает мелкую моторику рук и тактильное восприятие;</a:t>
            </a:r>
          </a:p>
          <a:p>
            <a:pPr lvl="0"/>
            <a:r>
              <a:rPr lang="ru-RU" sz="1600" b="1" dirty="0" smtClean="0"/>
              <a:t>Способствуют пространственной ориентировки на листе бумаги, глазомера и зрительного восприятия;</a:t>
            </a:r>
          </a:p>
          <a:p>
            <a:pPr lvl="0"/>
            <a:r>
              <a:rPr lang="ru-RU" sz="1600" b="1" dirty="0" smtClean="0"/>
              <a:t>Внимания и усидчивости;</a:t>
            </a:r>
          </a:p>
          <a:p>
            <a:pPr lvl="0"/>
            <a:r>
              <a:rPr lang="ru-RU" sz="1600" b="1" dirty="0" smtClean="0"/>
              <a:t>Изобразительных навыков и умений, наблюдательности, эстетического восприятия, эмоциональной отзывчивости;</a:t>
            </a:r>
          </a:p>
          <a:p>
            <a:pPr lvl="0"/>
            <a:r>
              <a:rPr lang="ru-RU" sz="1600" b="1" dirty="0" smtClean="0"/>
              <a:t>Развивает творческие способности, воображение и  полёт фантазии.</a:t>
            </a:r>
          </a:p>
          <a:p>
            <a:pPr lvl="0"/>
            <a:r>
              <a:rPr lang="ru-RU" sz="1600" b="1" dirty="0" smtClean="0"/>
              <a:t>Во время работы дети получают эстетическое удовольствие.</a:t>
            </a:r>
          </a:p>
          <a:p>
            <a:pPr lvl="0"/>
            <a:r>
              <a:rPr lang="ru-RU" sz="1600" b="1" dirty="0" smtClean="0"/>
              <a:t>Кроме того, в процессе этой деятельности у дошкольника формируются навыки контроля и самоконтроля.</a:t>
            </a:r>
          </a:p>
          <a:p>
            <a:endParaRPr lang="ru-RU" sz="1600" b="1" dirty="0"/>
          </a:p>
        </p:txBody>
      </p:sp>
      <p:pic>
        <p:nvPicPr>
          <p:cNvPr id="14338" name="Picture 2" descr="http://tvorim-s-detmi.ru/wp-content/uploads/2015/02/%D0%B4%D0%B5%D0%B2%D0%BE%D1%87%D0%BA%D0%B0-%D1%80%D0%B8%D1%81%D1%83%D0%B5%D1%8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071546"/>
            <a:ext cx="324718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274638"/>
            <a:ext cx="744381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Техника «Монотипия»</a:t>
            </a: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3314" name="Picture 2" descr="http://www.maam.ru/upload/blogs/79a6944a0f08f342929705b31bff9bac.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6"/>
            <a:ext cx="3376599" cy="243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://www.maam.ru/upload/blogs/4de0ce7caaccc5c8787c1d48c8d4f4a8.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928670"/>
            <a:ext cx="3314686" cy="261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http://stranamasterov.ru/img4/i2013/04/08/dsc067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4000504"/>
            <a:ext cx="464347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Техника «</a:t>
            </a:r>
            <a:r>
              <a:rPr lang="ru-RU" b="1" i="1" dirty="0" err="1" smtClean="0">
                <a:solidFill>
                  <a:srgbClr val="0000FF"/>
                </a:solidFill>
                <a:latin typeface="Bookman Old Style" pitchFamily="18" charset="0"/>
              </a:rPr>
              <a:t>Кляксография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»</a:t>
            </a: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2290" name="Picture 2" descr="http://www.maam.ru/upload/blogs/4aec0b6bbd112c645d53f39af71f1ea3.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85860"/>
            <a:ext cx="3143272" cy="2356049"/>
          </a:xfrm>
          <a:prstGeom prst="rect">
            <a:avLst/>
          </a:prstGeom>
          <a:noFill/>
        </p:spPr>
      </p:pic>
      <p:pic>
        <p:nvPicPr>
          <p:cNvPr id="12292" name="Picture 4" descr="http://www.maam.ru/upload/blogs/detsad-226146-14080127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142984"/>
            <a:ext cx="3367074" cy="2525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http://ds-376.nios.ru/images/p99_mdn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857628"/>
            <a:ext cx="3809992" cy="2674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Техника «</a:t>
            </a:r>
            <a:r>
              <a:rPr lang="ru-RU" b="1" i="1" dirty="0" err="1" smtClean="0">
                <a:solidFill>
                  <a:srgbClr val="0000FF"/>
                </a:solidFill>
                <a:latin typeface="Bookman Old Style" pitchFamily="18" charset="0"/>
              </a:rPr>
              <a:t>Воскография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»</a:t>
            </a: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1266" name="Picture 2" descr="https://pp.vk.me/c623131/v623131808/2488b/fPDqwwIAuH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14422"/>
            <a:ext cx="2820727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http://rukodelkinu.ru/images/2013/02/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000240"/>
            <a:ext cx="4695825" cy="332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428604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Техника 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«</a:t>
            </a:r>
            <a:r>
              <a:rPr lang="ru-RU" b="1" i="1" dirty="0" err="1" smtClean="0">
                <a:solidFill>
                  <a:srgbClr val="0000FF"/>
                </a:solidFill>
                <a:latin typeface="Bookman Old Style" pitchFamily="18" charset="0"/>
              </a:rPr>
              <a:t>Граттаж</a:t>
            </a:r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 (царапание)»</a:t>
            </a: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0242" name="Picture 2" descr="https://fs00.infourok.ru/images/doc/265/270420/hello_html_140b36b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71612"/>
            <a:ext cx="302926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http://www.maam.ru/images/photos/aebdcb45748e01410c40dfb435b365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000240"/>
            <a:ext cx="4724396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74638"/>
            <a:ext cx="772956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Bookman Old Style" pitchFamily="18" charset="0"/>
              </a:rPr>
              <a:t>Техника «Штриховка»</a:t>
            </a:r>
            <a: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9218" name="Picture 2" descr="http://samlib.ru/img/d/dudnik_t_n/dudniktnobucheniedetejtehnikerisowanijashtrihami/dudniktnobucheniedetejtehnikerisowanijashtrihami-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957843" y="685177"/>
            <a:ext cx="2513410" cy="34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http://do-by-hands.ru/wp-content/uploads/thumb/0f10892cd_720x45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643182"/>
            <a:ext cx="4571984" cy="285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206</Words>
  <Application>Microsoft Office PowerPoint</Application>
  <PresentationFormat>Экран (4:3)</PresentationFormat>
  <Paragraphs>41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 </vt:lpstr>
      <vt:lpstr>Проведение занятий с использованием нетрадиционных техник: </vt:lpstr>
      <vt:lpstr>Техника «Монотипия» </vt:lpstr>
      <vt:lpstr>Техника «Кляксография» </vt:lpstr>
      <vt:lpstr>Техника «Воскография» </vt:lpstr>
      <vt:lpstr>Техника  «Граттаж (царапание)» </vt:lpstr>
      <vt:lpstr>Техника «Штриховка» </vt:lpstr>
      <vt:lpstr>Техника «Пластилинографика» </vt:lpstr>
      <vt:lpstr>Техника «Мыльные пузыри» </vt:lpstr>
      <vt:lpstr>Техника  «Печатание» </vt:lpstr>
      <vt:lpstr>Техника «Мятая бумага» </vt:lpstr>
      <vt:lpstr>Техника «Тычкование» </vt:lpstr>
      <vt:lpstr>Техника  «Кляксография с ниточкой» </vt:lpstr>
      <vt:lpstr>Техника «Набрызг» </vt:lpstr>
      <vt:lpstr>Практическая часть.  Рисование на молоке 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32</cp:revision>
  <dcterms:created xsi:type="dcterms:W3CDTF">2013-03-16T18:01:09Z</dcterms:created>
  <dcterms:modified xsi:type="dcterms:W3CDTF">2017-03-26T10:05:01Z</dcterms:modified>
</cp:coreProperties>
</file>