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72" r:id="rId5"/>
    <p:sldId id="258" r:id="rId6"/>
    <p:sldId id="260" r:id="rId7"/>
    <p:sldId id="273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74" r:id="rId16"/>
    <p:sldId id="267" r:id="rId17"/>
    <p:sldId id="269" r:id="rId18"/>
    <p:sldId id="277" r:id="rId19"/>
    <p:sldId id="276" r:id="rId20"/>
    <p:sldId id="278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7ya.ru/pub/mom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Совместное творчество детей и родителей в период самоизоляции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Старшая группа  «В»</a:t>
            </a:r>
          </a:p>
          <a:p>
            <a:r>
              <a:rPr lang="ru-RU" dirty="0" smtClean="0"/>
              <a:t>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1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Лепим, пишем, рисуем</a:t>
            </a:r>
            <a:br>
              <a:rPr lang="ru-RU" dirty="0" smtClean="0"/>
            </a:br>
            <a:r>
              <a:rPr lang="ru-RU" dirty="0" smtClean="0"/>
              <a:t>Артём </a:t>
            </a:r>
            <a:r>
              <a:rPr lang="ru-RU" dirty="0" err="1" smtClean="0"/>
              <a:t>Калько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21" y="2540001"/>
            <a:ext cx="2488406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8" y="2557463"/>
            <a:ext cx="2475310" cy="3300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0" y="2557463"/>
            <a:ext cx="2475310" cy="3300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178" y="2540001"/>
            <a:ext cx="248840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6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443535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Готовимся к Пасхе</a:t>
            </a:r>
            <a:br>
              <a:rPr lang="ru-RU" dirty="0" smtClean="0"/>
            </a:br>
            <a:r>
              <a:rPr lang="ru-RU" dirty="0" smtClean="0"/>
              <a:t>Стас Голубчиков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80" y="2528888"/>
            <a:ext cx="2625328" cy="35004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08" y="2528888"/>
            <a:ext cx="2625329" cy="350043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10389" y="742949"/>
            <a:ext cx="4233861" cy="54578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Пасха </a:t>
            </a:r>
            <a:r>
              <a:rPr lang="ru-RU" dirty="0"/>
              <a:t>для детей – это, прежде всего, знакомство с историей, которую они, возможно, еще не до конца понимают и воспринимают. В наших силах рассказать детям эту историю настолько красочно и доступно, чтобы они прониклись атмосферой святого праздника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75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Творчество. Катя Крылова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943101"/>
            <a:ext cx="3119436" cy="4159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60" y="1930399"/>
            <a:ext cx="3122444" cy="4171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27" y="1943101"/>
            <a:ext cx="3119436" cy="41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4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Празднуем день рождение и играем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128839"/>
            <a:ext cx="2895599" cy="38607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32" y="2128839"/>
            <a:ext cx="2895599" cy="3860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56" y="2128839"/>
            <a:ext cx="2895599" cy="38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1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забываем про физическое настроение</a:t>
            </a:r>
            <a:br>
              <a:rPr lang="ru-RU" dirty="0" smtClean="0"/>
            </a:br>
            <a:r>
              <a:rPr lang="ru-RU" dirty="0" smtClean="0"/>
              <a:t>Соня Крупнова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16970"/>
            <a:ext cx="2731888" cy="36425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90" y="2456656"/>
            <a:ext cx="2702124" cy="3602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38" y="2456656"/>
            <a:ext cx="2702124" cy="36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9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75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Физкультура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00225"/>
            <a:ext cx="9601196" cy="407564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организме пяти-шестилетнего ребенка интенсивно происходят процессы роста: повышается масса тела, укрепляется мускулатура, совершенствуются движения. Дети такого возраста, как правило, отличаются повышенной активностью, обладают устойчивой координацией, и могут выполнять несложные спортивные упражнения. Однако не следует забывать, что двигательные возможности дошколят еще достаточно ограничены. Продолжительное повторение однотипных движений, равно как и длительное сохранение фиксированной позы, способствуют быстрому утомлению малыша. При организации детских занятий физкультурой этому фактору следует уделять повышенное внимание, рассчитывая нагрузку с учетом возрастных и индивидуальных особенностей ребенка, и чередуя физические упражнения с периодами отдыха.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477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10051249" cy="575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Аппетитная лепка. Бурцева Варя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782766"/>
            <a:ext cx="3176586" cy="4235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19" y="1782766"/>
            <a:ext cx="3176586" cy="4235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66" y="1782766"/>
            <a:ext cx="3176585" cy="42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5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333998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есть старшая сестра это здорово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45" y="798513"/>
            <a:ext cx="3968353" cy="529113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1089" y="2668057"/>
            <a:ext cx="5333998" cy="34215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Пространство. </a:t>
            </a:r>
            <a:r>
              <a:rPr lang="ru-RU" dirty="0"/>
              <a:t>У каждого ребёнка должно быть своё личное пространство в доме, не обязательно комната, но как минимум, своя неприкосновенная постель, часть стола, полка в шкафу. Обязательно — только его одежда, обувь, посуда.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87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Помощь по дому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Дети подрастают, становятся самостоятельнее — но времени у занятой </a:t>
            </a:r>
            <a:r>
              <a:rPr lang="ru-RU" i="1" u="sng" dirty="0">
                <a:hlinkClick r:id="rId2" tooltip="Школа мам"/>
              </a:rPr>
              <a:t>мамы</a:t>
            </a:r>
            <a:r>
              <a:rPr lang="ru-RU" i="1" dirty="0"/>
              <a:t> почему-то не прибавляется. Да, за дошкольниками и младшими школьниками уже не нужен глаз да глаз, но освободить руки и голову для какого-то приятного дела или хобби, побыть наедине со своими мыслями и желаниями у женщины все равно не получается. Выход — распределение обязанностей</a:t>
            </a:r>
            <a:r>
              <a:rPr lang="ru-RU" i="1" dirty="0" smtClean="0"/>
              <a:t>.</a:t>
            </a:r>
          </a:p>
          <a:p>
            <a:r>
              <a:rPr lang="ru-RU" dirty="0"/>
              <a:t>Лучший подарок, который вы можете сделать своему ребенку, — это научить его или ее быть независимым. В процессе этого обучения вы сможете одарить и себя — у вас появится время, чтобы сосредоточиться на своем «я» и позаботиться о себе.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34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17" y="1034384"/>
            <a:ext cx="9601196" cy="846668"/>
          </a:xfrm>
        </p:spPr>
        <p:txBody>
          <a:bodyPr/>
          <a:lstStyle/>
          <a:p>
            <a:r>
              <a:rPr lang="ru-RU" dirty="0" smtClean="0"/>
              <a:t>Помогать по хозяйству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84" y="2127069"/>
            <a:ext cx="3051232" cy="4068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51" y="2127069"/>
            <a:ext cx="3056708" cy="40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66" y="2127069"/>
            <a:ext cx="3051232" cy="40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4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Совместное 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Ничто </a:t>
            </a:r>
            <a:r>
              <a:rPr lang="ru-RU" dirty="0"/>
              <a:t>так не сближает, как совместное творчество, совместный поиск, совместные неудачи и находки, когда два совершенно разных и чужих человека вдруг как бы сливаются в единое целое, начинают чувствовать и понимать друг друга так точно и так мгновенно, как никогда не чувствовали и не понимали своих близких.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Юрий </a:t>
            </a:r>
            <a:r>
              <a:rPr lang="ru-RU" dirty="0"/>
              <a:t>Вяземский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11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Общение с природой или хорошо когда есть дача… Федя Сажин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46" y="2567665"/>
            <a:ext cx="2743200" cy="365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6" y="2567665"/>
            <a:ext cx="274320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5" y="2567665"/>
            <a:ext cx="2743201" cy="3657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46" y="2567665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воспитатели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82322"/>
            <a:ext cx="2231569" cy="3295567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093131" y="2482322"/>
            <a:ext cx="3213463" cy="33612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А Лилию </a:t>
            </a:r>
            <a:r>
              <a:rPr lang="ru-RU" dirty="0" err="1" smtClean="0"/>
              <a:t>Ринатовну</a:t>
            </a:r>
            <a:r>
              <a:rPr lang="ru-RU" dirty="0" smtClean="0"/>
              <a:t> отправили в декретный отпуск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31473" y="2482322"/>
            <a:ext cx="3213463" cy="33612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Марию Михайловну поздравили с днем рождения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29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762623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Рисуем и вспоминаем героев Великой отечественной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14600"/>
            <a:ext cx="2488406" cy="33178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95402" y="5832475"/>
            <a:ext cx="9601196" cy="3682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 smtClean="0"/>
              <a:t>                                                                                                          Катя Иванова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41" y="982132"/>
            <a:ext cx="3637757" cy="4850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09" y="2514600"/>
            <a:ext cx="312463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6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рисование оказывает благоприятное воздействие на ребенка, развитие его речи, фантазии, мелкой моторики и координации движений</a:t>
            </a:r>
            <a:r>
              <a:rPr lang="ru-RU" dirty="0" smtClean="0"/>
              <a:t>.</a:t>
            </a:r>
          </a:p>
          <a:p>
            <a:r>
              <a:rPr lang="ru-RU" dirty="0"/>
              <a:t>рисование оказывает благоприятное воздействие на ребенка, развитие его речи, фантазии, мелкой моторики и координации движений</a:t>
            </a:r>
            <a:r>
              <a:rPr lang="ru-RU" dirty="0" smtClean="0"/>
              <a:t>.</a:t>
            </a:r>
          </a:p>
          <a:p>
            <a:r>
              <a:rPr lang="ru-RU" b="1" dirty="0"/>
              <a:t>Обратите внимание! </a:t>
            </a:r>
            <a:r>
              <a:rPr lang="ru-RU" dirty="0"/>
              <a:t>Игра в ассоциации в процессе создания картины способствует тренировке фантазии, ума, мышления, а также представляет собой замену самых современных способов развития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85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976811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Рисуем красками.</a:t>
            </a:r>
            <a:br>
              <a:rPr lang="ru-RU" dirty="0" smtClean="0"/>
            </a:br>
            <a:r>
              <a:rPr lang="ru-RU" dirty="0" smtClean="0"/>
              <a:t>Аня Белякова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" y="2486026"/>
            <a:ext cx="2488406" cy="33178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99" y="2486026"/>
            <a:ext cx="2488406" cy="331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35" y="1157288"/>
            <a:ext cx="5160964" cy="51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9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2938"/>
            <a:ext cx="9601196" cy="11001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Читаем, рисуем, лепим, играем. </a:t>
            </a:r>
            <a:br>
              <a:rPr lang="ru-RU" dirty="0" smtClean="0"/>
            </a:br>
            <a:r>
              <a:rPr lang="ru-RU" dirty="0" smtClean="0"/>
              <a:t>Кирилл Воронин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930403"/>
            <a:ext cx="2990848" cy="39877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1933578"/>
            <a:ext cx="2988469" cy="3984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24" y="1930403"/>
            <a:ext cx="2990849" cy="39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180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Преимущества </a:t>
            </a:r>
            <a:r>
              <a:rPr lang="ru-RU" sz="3600" b="1" dirty="0" err="1" smtClean="0"/>
              <a:t>пазлов</a:t>
            </a:r>
            <a:r>
              <a:rPr lang="ru-RU" sz="3600" b="1" dirty="0" smtClean="0"/>
              <a:t>-головоломок </a:t>
            </a:r>
            <a:r>
              <a:rPr lang="ru-RU" sz="3600" b="1" dirty="0"/>
              <a:t>для детей</a:t>
            </a:r>
            <a:r>
              <a:rPr lang="ru-RU" b="1" dirty="0"/>
              <a:t> 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1500189"/>
            <a:ext cx="10515600" cy="437567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1</a:t>
            </a:r>
            <a:r>
              <a:rPr lang="ru-RU" b="1" dirty="0"/>
              <a:t>. Развитие координации глаз и рук.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Дети используют метод проб и ошибок, чтобы решить головоломку, и это требует большой концентрации внимания и правильной координации глаз и рук. Ребенок будет пытаться подставить одну или несколько частей </a:t>
            </a:r>
            <a:r>
              <a:rPr lang="ru-RU" dirty="0" err="1"/>
              <a:t>пазла</a:t>
            </a:r>
            <a:r>
              <a:rPr lang="ru-RU" dirty="0"/>
              <a:t>, пытаясь решить головоломку.</a:t>
            </a:r>
          </a:p>
          <a:p>
            <a:r>
              <a:rPr lang="ru-RU" b="1" dirty="0"/>
              <a:t>2. Решение проблем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Пазлы</a:t>
            </a:r>
            <a:r>
              <a:rPr lang="ru-RU" dirty="0"/>
              <a:t> состоят из частей, которые должны быть правильно соединены. Это ставит перед ребенком явную проблему, которую необходимо тщательно решать. В отличие от других игрушек, у головоломок есть только одно решение, и поэтому ребенок продолжает пытаться, пока не добьется успеха. </a:t>
            </a:r>
          </a:p>
          <a:p>
            <a:r>
              <a:rPr lang="ru-RU" b="1" dirty="0"/>
              <a:t>3. Когнитивные навыки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Пазлы</a:t>
            </a:r>
            <a:r>
              <a:rPr lang="ru-RU" dirty="0"/>
              <a:t> помогают развить навыки мышления и, в зависимости от предмета, на котором основаны головоломки, они узнают различные темы, такие как словарный запас, цвета, алфавит, цифры, формы, транспортные средства, животные и многое другое.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06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85284"/>
            <a:ext cx="6696070" cy="11292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Собираем </a:t>
            </a:r>
            <a:r>
              <a:rPr lang="ru-RU" dirty="0" err="1" smtClean="0"/>
              <a:t>пазлы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Вероника </a:t>
            </a:r>
            <a:r>
              <a:rPr lang="ru-RU" dirty="0" err="1" smtClean="0"/>
              <a:t>Ходочинская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2" y="2098676"/>
            <a:ext cx="3025378" cy="4033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98" y="931864"/>
            <a:ext cx="3900487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Лепим и собираем </a:t>
            </a:r>
            <a:r>
              <a:rPr lang="ru-RU" dirty="0" err="1" smtClean="0"/>
              <a:t>пазлы</a:t>
            </a:r>
            <a:r>
              <a:rPr lang="ru-RU" dirty="0" smtClean="0"/>
              <a:t>. </a:t>
            </a:r>
            <a:r>
              <a:rPr lang="ru-RU" dirty="0" err="1" smtClean="0"/>
              <a:t>Шамарин</a:t>
            </a:r>
            <a:r>
              <a:rPr lang="ru-RU" dirty="0" smtClean="0"/>
              <a:t> Женя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5" y="2543176"/>
            <a:ext cx="2488406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78188" y="1905227"/>
            <a:ext cx="3445329" cy="45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5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443</Words>
  <Application>Microsoft Office PowerPoint</Application>
  <PresentationFormat>Широкоэкранный</PresentationFormat>
  <Paragraphs>39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Garamond</vt:lpstr>
      <vt:lpstr>Натуральные материалы</vt:lpstr>
      <vt:lpstr>Совместное творчество детей и родителей в период самоизоляции</vt:lpstr>
      <vt:lpstr>Совместное творчество</vt:lpstr>
      <vt:lpstr>Рисуем и вспоминаем героев Великой отечественной войны</vt:lpstr>
      <vt:lpstr>Рисование </vt:lpstr>
      <vt:lpstr>Рисуем красками. Аня Белякова</vt:lpstr>
      <vt:lpstr>Читаем, рисуем, лепим, играем.  Кирилл Воронин</vt:lpstr>
      <vt:lpstr>Преимущества пазлов-головоломок для детей  </vt:lpstr>
      <vt:lpstr>Собираем пазлы.  Вероника Ходочинская</vt:lpstr>
      <vt:lpstr>Лепим и собираем пазлы. Шамарин Женя</vt:lpstr>
      <vt:lpstr>Лепим, пишем, рисуем Артём Калько</vt:lpstr>
      <vt:lpstr>Готовимся к Пасхе Стас Голубчиков</vt:lpstr>
      <vt:lpstr>Творчество. Катя Крылова</vt:lpstr>
      <vt:lpstr>Празднуем день рождение и играем</vt:lpstr>
      <vt:lpstr>Не забываем про физическое настроение Соня Крупнова</vt:lpstr>
      <vt:lpstr>Физкультура </vt:lpstr>
      <vt:lpstr>Аппетитная лепка. Бурцева Варя</vt:lpstr>
      <vt:lpstr>Когда есть старшая сестра это здорово</vt:lpstr>
      <vt:lpstr>Помощь по дому</vt:lpstr>
      <vt:lpstr>Помогать по хозяйству </vt:lpstr>
      <vt:lpstr>Общение с природой или хорошо когда есть дача… Федя Сажин</vt:lpstr>
      <vt:lpstr>Наши воспитатели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Совместное творчество детей и родителей в период самоизоляции</dc:title>
  <dc:creator>МариЯ Красовская</dc:creator>
  <cp:lastModifiedBy>МариЯ Красовская</cp:lastModifiedBy>
  <cp:revision>13</cp:revision>
  <dcterms:created xsi:type="dcterms:W3CDTF">2020-05-24T14:32:07Z</dcterms:created>
  <dcterms:modified xsi:type="dcterms:W3CDTF">2020-05-24T16:34:49Z</dcterms:modified>
</cp:coreProperties>
</file>